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1B6ED2-81DC-3A49-8EB0-F58E9B83BB03}" v="24" dt="2023-12-04T14:48:29.0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20"/>
  </p:normalViewPr>
  <p:slideViewPr>
    <p:cSldViewPr snapToGrid="0">
      <p:cViewPr varScale="1">
        <p:scale>
          <a:sx n="114" d="100"/>
          <a:sy n="114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derica Briatore" userId="792e0ff1b2514ddf" providerId="LiveId" clId="{071B6ED2-81DC-3A49-8EB0-F58E9B83BB03}"/>
    <pc:docChg chg="undo custSel addSld modSld sldOrd">
      <pc:chgData name="Federica Briatore" userId="792e0ff1b2514ddf" providerId="LiveId" clId="{071B6ED2-81DC-3A49-8EB0-F58E9B83BB03}" dt="2023-12-04T14:48:29.040" v="809"/>
      <pc:docMkLst>
        <pc:docMk/>
      </pc:docMkLst>
      <pc:sldChg chg="modSp mod">
        <pc:chgData name="Federica Briatore" userId="792e0ff1b2514ddf" providerId="LiveId" clId="{071B6ED2-81DC-3A49-8EB0-F58E9B83BB03}" dt="2023-12-01T15:11:43.158" v="319" actId="2711"/>
        <pc:sldMkLst>
          <pc:docMk/>
          <pc:sldMk cId="2620964499" sldId="256"/>
        </pc:sldMkLst>
        <pc:spChg chg="mod">
          <ac:chgData name="Federica Briatore" userId="792e0ff1b2514ddf" providerId="LiveId" clId="{071B6ED2-81DC-3A49-8EB0-F58E9B83BB03}" dt="2023-12-01T15:11:36.517" v="318" actId="2711"/>
          <ac:spMkLst>
            <pc:docMk/>
            <pc:sldMk cId="2620964499" sldId="256"/>
            <ac:spMk id="2" creationId="{501F370A-053A-37CA-6BC3-06A5580FA611}"/>
          </ac:spMkLst>
        </pc:spChg>
        <pc:spChg chg="mod">
          <ac:chgData name="Federica Briatore" userId="792e0ff1b2514ddf" providerId="LiveId" clId="{071B6ED2-81DC-3A49-8EB0-F58E9B83BB03}" dt="2023-12-01T15:11:43.158" v="319" actId="2711"/>
          <ac:spMkLst>
            <pc:docMk/>
            <pc:sldMk cId="2620964499" sldId="256"/>
            <ac:spMk id="3" creationId="{8D35E76F-2738-FF2B-5EC6-D033CD7755CA}"/>
          </ac:spMkLst>
        </pc:spChg>
      </pc:sldChg>
      <pc:sldChg chg="addSp delSp modSp new mod modTransition">
        <pc:chgData name="Federica Briatore" userId="792e0ff1b2514ddf" providerId="LiveId" clId="{071B6ED2-81DC-3A49-8EB0-F58E9B83BB03}" dt="2023-12-04T11:45:05.133" v="618"/>
        <pc:sldMkLst>
          <pc:docMk/>
          <pc:sldMk cId="97203767" sldId="257"/>
        </pc:sldMkLst>
        <pc:spChg chg="mod">
          <ac:chgData name="Federica Briatore" userId="792e0ff1b2514ddf" providerId="LiveId" clId="{071B6ED2-81DC-3A49-8EB0-F58E9B83BB03}" dt="2023-12-01T15:11:51.926" v="320" actId="2711"/>
          <ac:spMkLst>
            <pc:docMk/>
            <pc:sldMk cId="97203767" sldId="257"/>
            <ac:spMk id="2" creationId="{E5859512-C78E-7BFB-5A56-D989BCCD3D5D}"/>
          </ac:spMkLst>
        </pc:spChg>
        <pc:spChg chg="mod">
          <ac:chgData name="Federica Briatore" userId="792e0ff1b2514ddf" providerId="LiveId" clId="{071B6ED2-81DC-3A49-8EB0-F58E9B83BB03}" dt="2023-12-01T15:11:58.388" v="321" actId="2711"/>
          <ac:spMkLst>
            <pc:docMk/>
            <pc:sldMk cId="97203767" sldId="257"/>
            <ac:spMk id="3" creationId="{B27DFC5A-79CE-DFED-A206-902B7A3CD66B}"/>
          </ac:spMkLst>
        </pc:spChg>
        <pc:spChg chg="add del mod">
          <ac:chgData name="Federica Briatore" userId="792e0ff1b2514ddf" providerId="LiveId" clId="{071B6ED2-81DC-3A49-8EB0-F58E9B83BB03}" dt="2023-11-26T10:24:04.177" v="112"/>
          <ac:spMkLst>
            <pc:docMk/>
            <pc:sldMk cId="97203767" sldId="257"/>
            <ac:spMk id="4" creationId="{34147C97-FEC2-71B9-2044-FBC6BB273DA0}"/>
          </ac:spMkLst>
        </pc:spChg>
        <pc:spChg chg="add mod">
          <ac:chgData name="Federica Briatore" userId="792e0ff1b2514ddf" providerId="LiveId" clId="{071B6ED2-81DC-3A49-8EB0-F58E9B83BB03}" dt="2023-12-01T15:12:44.944" v="326" actId="20577"/>
          <ac:spMkLst>
            <pc:docMk/>
            <pc:sldMk cId="97203767" sldId="257"/>
            <ac:spMk id="4" creationId="{5CD32AE8-8F8A-24B3-933A-6EA1D5CE4F9D}"/>
          </ac:spMkLst>
        </pc:spChg>
        <pc:spChg chg="add del mod">
          <ac:chgData name="Federica Briatore" userId="792e0ff1b2514ddf" providerId="LiveId" clId="{071B6ED2-81DC-3A49-8EB0-F58E9B83BB03}" dt="2023-11-26T10:24:03.868" v="110"/>
          <ac:spMkLst>
            <pc:docMk/>
            <pc:sldMk cId="97203767" sldId="257"/>
            <ac:spMk id="5" creationId="{6443B7BD-9BA8-B2A8-F25C-A61013DB333F}"/>
          </ac:spMkLst>
        </pc:spChg>
        <pc:spChg chg="add del mod">
          <ac:chgData name="Federica Briatore" userId="792e0ff1b2514ddf" providerId="LiveId" clId="{071B6ED2-81DC-3A49-8EB0-F58E9B83BB03}" dt="2023-11-26T10:24:02.463" v="108"/>
          <ac:spMkLst>
            <pc:docMk/>
            <pc:sldMk cId="97203767" sldId="257"/>
            <ac:spMk id="6" creationId="{93ADE379-5CC0-FB1E-605F-C6F60716BCE1}"/>
          </ac:spMkLst>
        </pc:spChg>
      </pc:sldChg>
      <pc:sldChg chg="addSp delSp modSp new mod ord modTransition setBg">
        <pc:chgData name="Federica Briatore" userId="792e0ff1b2514ddf" providerId="LiveId" clId="{071B6ED2-81DC-3A49-8EB0-F58E9B83BB03}" dt="2023-12-04T11:45:11.133" v="620"/>
        <pc:sldMkLst>
          <pc:docMk/>
          <pc:sldMk cId="3369072430" sldId="258"/>
        </pc:sldMkLst>
        <pc:spChg chg="mod">
          <ac:chgData name="Federica Briatore" userId="792e0ff1b2514ddf" providerId="LiveId" clId="{071B6ED2-81DC-3A49-8EB0-F58E9B83BB03}" dt="2023-12-01T15:21:14.596" v="363" actId="26606"/>
          <ac:spMkLst>
            <pc:docMk/>
            <pc:sldMk cId="3369072430" sldId="258"/>
            <ac:spMk id="2" creationId="{E107FF6A-B232-B29A-039C-8BAC98A26C2E}"/>
          </ac:spMkLst>
        </pc:spChg>
        <pc:spChg chg="del mod">
          <ac:chgData name="Federica Briatore" userId="792e0ff1b2514ddf" providerId="LiveId" clId="{071B6ED2-81DC-3A49-8EB0-F58E9B83BB03}" dt="2023-12-01T15:16:05.459" v="327"/>
          <ac:spMkLst>
            <pc:docMk/>
            <pc:sldMk cId="3369072430" sldId="258"/>
            <ac:spMk id="3" creationId="{3B77E574-8C47-A462-F76E-59F13D94EC63}"/>
          </ac:spMkLst>
        </pc:spChg>
        <pc:spChg chg="add mod">
          <ac:chgData name="Federica Briatore" userId="792e0ff1b2514ddf" providerId="LiveId" clId="{071B6ED2-81DC-3A49-8EB0-F58E9B83BB03}" dt="2023-12-01T15:21:14.596" v="363" actId="26606"/>
          <ac:spMkLst>
            <pc:docMk/>
            <pc:sldMk cId="3369072430" sldId="258"/>
            <ac:spMk id="5" creationId="{0662065E-E7A2-7198-1316-736AFA4DD3BE}"/>
          </ac:spMkLst>
        </pc:spChg>
        <pc:spChg chg="add del mod">
          <ac:chgData name="Federica Briatore" userId="792e0ff1b2514ddf" providerId="LiveId" clId="{071B6ED2-81DC-3A49-8EB0-F58E9B83BB03}" dt="2023-12-01T15:20:50.048" v="361"/>
          <ac:spMkLst>
            <pc:docMk/>
            <pc:sldMk cId="3369072430" sldId="258"/>
            <ac:spMk id="6" creationId="{01B3CE33-DF1D-D15A-1ACD-FAD21BF395E0}"/>
          </ac:spMkLst>
        </pc:spChg>
        <pc:spChg chg="add mod">
          <ac:chgData name="Federica Briatore" userId="792e0ff1b2514ddf" providerId="LiveId" clId="{071B6ED2-81DC-3A49-8EB0-F58E9B83BB03}" dt="2023-12-01T15:21:32.157" v="367" actId="1076"/>
          <ac:spMkLst>
            <pc:docMk/>
            <pc:sldMk cId="3369072430" sldId="258"/>
            <ac:spMk id="7" creationId="{ABEECFFB-DE14-CBED-B658-58235599392C}"/>
          </ac:spMkLst>
        </pc:spChg>
        <pc:spChg chg="add">
          <ac:chgData name="Federica Briatore" userId="792e0ff1b2514ddf" providerId="LiveId" clId="{071B6ED2-81DC-3A49-8EB0-F58E9B83BB03}" dt="2023-12-01T15:21:14.596" v="363" actId="26606"/>
          <ac:spMkLst>
            <pc:docMk/>
            <pc:sldMk cId="3369072430" sldId="258"/>
            <ac:spMk id="12" creationId="{F13C74B1-5B17-4795-BED0-7140497B445A}"/>
          </ac:spMkLst>
        </pc:spChg>
        <pc:spChg chg="add">
          <ac:chgData name="Federica Briatore" userId="792e0ff1b2514ddf" providerId="LiveId" clId="{071B6ED2-81DC-3A49-8EB0-F58E9B83BB03}" dt="2023-12-01T15:21:14.596" v="363" actId="26606"/>
          <ac:spMkLst>
            <pc:docMk/>
            <pc:sldMk cId="3369072430" sldId="258"/>
            <ac:spMk id="14" creationId="{D4974D33-8DC5-464E-8C6D-BE58F0669C17}"/>
          </ac:spMkLst>
        </pc:spChg>
        <pc:picChg chg="add mod ord">
          <ac:chgData name="Federica Briatore" userId="792e0ff1b2514ddf" providerId="LiveId" clId="{071B6ED2-81DC-3A49-8EB0-F58E9B83BB03}" dt="2023-12-01T15:21:14.596" v="363" actId="26606"/>
          <ac:picMkLst>
            <pc:docMk/>
            <pc:sldMk cId="3369072430" sldId="258"/>
            <ac:picMk id="4" creationId="{8BB58CAE-8CC1-A0B1-D9EA-EED7BBA996D9}"/>
          </ac:picMkLst>
        </pc:picChg>
      </pc:sldChg>
      <pc:sldChg chg="addSp modSp new mod modTransition setBg">
        <pc:chgData name="Federica Briatore" userId="792e0ff1b2514ddf" providerId="LiveId" clId="{071B6ED2-81DC-3A49-8EB0-F58E9B83BB03}" dt="2023-12-04T11:45:07.096" v="619"/>
        <pc:sldMkLst>
          <pc:docMk/>
          <pc:sldMk cId="2377028817" sldId="259"/>
        </pc:sldMkLst>
        <pc:spChg chg="mod">
          <ac:chgData name="Federica Briatore" userId="792e0ff1b2514ddf" providerId="LiveId" clId="{071B6ED2-81DC-3A49-8EB0-F58E9B83BB03}" dt="2023-12-01T15:11:27.985" v="317" actId="2711"/>
          <ac:spMkLst>
            <pc:docMk/>
            <pc:sldMk cId="2377028817" sldId="259"/>
            <ac:spMk id="2" creationId="{BE5BB5BE-F1C6-C423-16BE-5DE8DBF29142}"/>
          </ac:spMkLst>
        </pc:spChg>
        <pc:spChg chg="mod">
          <ac:chgData name="Federica Briatore" userId="792e0ff1b2514ddf" providerId="LiveId" clId="{071B6ED2-81DC-3A49-8EB0-F58E9B83BB03}" dt="2023-12-01T15:10:48.612" v="316" actId="14100"/>
          <ac:spMkLst>
            <pc:docMk/>
            <pc:sldMk cId="2377028817" sldId="259"/>
            <ac:spMk id="3" creationId="{7BDCCE09-76D5-2BD2-3727-CE88986EA7B6}"/>
          </ac:spMkLst>
        </pc:spChg>
        <pc:spChg chg="add mod">
          <ac:chgData name="Federica Briatore" userId="792e0ff1b2514ddf" providerId="LiveId" clId="{071B6ED2-81DC-3A49-8EB0-F58E9B83BB03}" dt="2023-12-01T15:12:32.704" v="324" actId="20577"/>
          <ac:spMkLst>
            <pc:docMk/>
            <pc:sldMk cId="2377028817" sldId="259"/>
            <ac:spMk id="5" creationId="{AE5AD4D3-27BE-A689-7E70-BF15A3F2A5AE}"/>
          </ac:spMkLst>
        </pc:spChg>
        <pc:spChg chg="add">
          <ac:chgData name="Federica Briatore" userId="792e0ff1b2514ddf" providerId="LiveId" clId="{071B6ED2-81DC-3A49-8EB0-F58E9B83BB03}" dt="2023-12-01T15:10:03.726" v="314" actId="26606"/>
          <ac:spMkLst>
            <pc:docMk/>
            <pc:sldMk cId="2377028817" sldId="259"/>
            <ac:spMk id="9" creationId="{04812C46-200A-4DEB-A05E-3ED6C68C2387}"/>
          </ac:spMkLst>
        </pc:spChg>
        <pc:spChg chg="add">
          <ac:chgData name="Federica Briatore" userId="792e0ff1b2514ddf" providerId="LiveId" clId="{071B6ED2-81DC-3A49-8EB0-F58E9B83BB03}" dt="2023-12-01T15:10:03.726" v="314" actId="26606"/>
          <ac:spMkLst>
            <pc:docMk/>
            <pc:sldMk cId="2377028817" sldId="259"/>
            <ac:spMk id="11" creationId="{D1EA859B-E555-4109-94F3-6700E046E008}"/>
          </ac:spMkLst>
        </pc:spChg>
        <pc:picChg chg="add mod ord">
          <ac:chgData name="Federica Briatore" userId="792e0ff1b2514ddf" providerId="LiveId" clId="{071B6ED2-81DC-3A49-8EB0-F58E9B83BB03}" dt="2023-12-01T15:10:03.726" v="314" actId="26606"/>
          <ac:picMkLst>
            <pc:docMk/>
            <pc:sldMk cId="2377028817" sldId="259"/>
            <ac:picMk id="4" creationId="{B5959446-6EF7-04F3-4B8F-E2AC09EE73F7}"/>
          </ac:picMkLst>
        </pc:picChg>
      </pc:sldChg>
      <pc:sldChg chg="addSp delSp modSp new mod modTransition">
        <pc:chgData name="Federica Briatore" userId="792e0ff1b2514ddf" providerId="LiveId" clId="{071B6ED2-81DC-3A49-8EB0-F58E9B83BB03}" dt="2023-12-04T11:45:14.169" v="621"/>
        <pc:sldMkLst>
          <pc:docMk/>
          <pc:sldMk cId="450175939" sldId="260"/>
        </pc:sldMkLst>
        <pc:spChg chg="mod">
          <ac:chgData name="Federica Briatore" userId="792e0ff1b2514ddf" providerId="LiveId" clId="{071B6ED2-81DC-3A49-8EB0-F58E9B83BB03}" dt="2023-12-02T09:32:00.524" v="445" actId="1076"/>
          <ac:spMkLst>
            <pc:docMk/>
            <pc:sldMk cId="450175939" sldId="260"/>
            <ac:spMk id="2" creationId="{7992712A-F4F2-40BB-99EF-EE1AFD74515F}"/>
          </ac:spMkLst>
        </pc:spChg>
        <pc:spChg chg="mod">
          <ac:chgData name="Federica Briatore" userId="792e0ff1b2514ddf" providerId="LiveId" clId="{071B6ED2-81DC-3A49-8EB0-F58E9B83BB03}" dt="2023-12-02T09:38:59.210" v="478" actId="13926"/>
          <ac:spMkLst>
            <pc:docMk/>
            <pc:sldMk cId="450175939" sldId="260"/>
            <ac:spMk id="3" creationId="{063880B4-6FEE-98D6-5509-0F7E44DBA792}"/>
          </ac:spMkLst>
        </pc:spChg>
        <pc:spChg chg="add del mod">
          <ac:chgData name="Federica Briatore" userId="792e0ff1b2514ddf" providerId="LiveId" clId="{071B6ED2-81DC-3A49-8EB0-F58E9B83BB03}" dt="2023-12-02T09:28:24.162" v="427" actId="21"/>
          <ac:spMkLst>
            <pc:docMk/>
            <pc:sldMk cId="450175939" sldId="260"/>
            <ac:spMk id="4" creationId="{0E61AA51-2B4A-E860-832B-DF29F7730232}"/>
          </ac:spMkLst>
        </pc:spChg>
        <pc:spChg chg="add mod">
          <ac:chgData name="Federica Briatore" userId="792e0ff1b2514ddf" providerId="LiveId" clId="{071B6ED2-81DC-3A49-8EB0-F58E9B83BB03}" dt="2023-12-02T09:32:44.751" v="450" actId="14100"/>
          <ac:spMkLst>
            <pc:docMk/>
            <pc:sldMk cId="450175939" sldId="260"/>
            <ac:spMk id="5" creationId="{98374EE9-0B94-9EB3-E167-404992E429F2}"/>
          </ac:spMkLst>
        </pc:spChg>
      </pc:sldChg>
      <pc:sldChg chg="addSp delSp modSp new mod modTransition setBg">
        <pc:chgData name="Federica Briatore" userId="792e0ff1b2514ddf" providerId="LiveId" clId="{071B6ED2-81DC-3A49-8EB0-F58E9B83BB03}" dt="2023-12-04T11:45:16.574" v="622"/>
        <pc:sldMkLst>
          <pc:docMk/>
          <pc:sldMk cId="2656515589" sldId="261"/>
        </pc:sldMkLst>
        <pc:spChg chg="mod">
          <ac:chgData name="Federica Briatore" userId="792e0ff1b2514ddf" providerId="LiveId" clId="{071B6ED2-81DC-3A49-8EB0-F58E9B83BB03}" dt="2023-12-02T09:40:20.087" v="481" actId="26606"/>
          <ac:spMkLst>
            <pc:docMk/>
            <pc:sldMk cId="2656515589" sldId="261"/>
            <ac:spMk id="2" creationId="{12E1BF2C-6EB8-229C-BC59-29D00D74230C}"/>
          </ac:spMkLst>
        </pc:spChg>
        <pc:spChg chg="mod ord">
          <ac:chgData name="Federica Briatore" userId="792e0ff1b2514ddf" providerId="LiveId" clId="{071B6ED2-81DC-3A49-8EB0-F58E9B83BB03}" dt="2023-12-02T09:40:20.087" v="481" actId="26606"/>
          <ac:spMkLst>
            <pc:docMk/>
            <pc:sldMk cId="2656515589" sldId="261"/>
            <ac:spMk id="3" creationId="{7DFE4BC0-7503-B86A-E143-3A0207B4AF65}"/>
          </ac:spMkLst>
        </pc:spChg>
        <pc:spChg chg="add del mod">
          <ac:chgData name="Federica Briatore" userId="792e0ff1b2514ddf" providerId="LiveId" clId="{071B6ED2-81DC-3A49-8EB0-F58E9B83BB03}" dt="2023-12-02T09:49:37.930" v="544" actId="20577"/>
          <ac:spMkLst>
            <pc:docMk/>
            <pc:sldMk cId="2656515589" sldId="261"/>
            <ac:spMk id="6" creationId="{3DE18017-1AC3-F68D-8E07-517174659AE9}"/>
          </ac:spMkLst>
        </pc:spChg>
        <pc:picChg chg="add mod">
          <ac:chgData name="Federica Briatore" userId="792e0ff1b2514ddf" providerId="LiveId" clId="{071B6ED2-81DC-3A49-8EB0-F58E9B83BB03}" dt="2023-12-02T09:40:20.087" v="481" actId="26606"/>
          <ac:picMkLst>
            <pc:docMk/>
            <pc:sldMk cId="2656515589" sldId="261"/>
            <ac:picMk id="4" creationId="{CE6E49EB-D650-157C-91D8-6D01921AC82C}"/>
          </ac:picMkLst>
        </pc:picChg>
        <pc:picChg chg="add del mod">
          <ac:chgData name="Federica Briatore" userId="792e0ff1b2514ddf" providerId="LiveId" clId="{071B6ED2-81DC-3A49-8EB0-F58E9B83BB03}" dt="2023-12-02T09:49:18.565" v="540" actId="21"/>
          <ac:picMkLst>
            <pc:docMk/>
            <pc:sldMk cId="2656515589" sldId="261"/>
            <ac:picMk id="5" creationId="{3DF932F1-5511-846C-2D8E-1F3DA139E0E8}"/>
          </ac:picMkLst>
        </pc:picChg>
      </pc:sldChg>
      <pc:sldChg chg="addSp modSp new mod modTransition setBg">
        <pc:chgData name="Federica Briatore" userId="792e0ff1b2514ddf" providerId="LiveId" clId="{071B6ED2-81DC-3A49-8EB0-F58E9B83BB03}" dt="2023-12-04T11:45:22.001" v="623"/>
        <pc:sldMkLst>
          <pc:docMk/>
          <pc:sldMk cId="694657126" sldId="262"/>
        </pc:sldMkLst>
        <pc:spChg chg="mod">
          <ac:chgData name="Federica Briatore" userId="792e0ff1b2514ddf" providerId="LiveId" clId="{071B6ED2-81DC-3A49-8EB0-F58E9B83BB03}" dt="2023-12-02T09:48:55.992" v="537" actId="26606"/>
          <ac:spMkLst>
            <pc:docMk/>
            <pc:sldMk cId="694657126" sldId="262"/>
            <ac:spMk id="2" creationId="{33F4D021-E919-63D4-1577-66F108C614CD}"/>
          </ac:spMkLst>
        </pc:spChg>
        <pc:spChg chg="mod ord">
          <ac:chgData name="Federica Briatore" userId="792e0ff1b2514ddf" providerId="LiveId" clId="{071B6ED2-81DC-3A49-8EB0-F58E9B83BB03}" dt="2023-12-02T09:48:55.992" v="537" actId="26606"/>
          <ac:spMkLst>
            <pc:docMk/>
            <pc:sldMk cId="694657126" sldId="262"/>
            <ac:spMk id="3" creationId="{066ABA94-A501-FF72-66E5-99AEBFB2D813}"/>
          </ac:spMkLst>
        </pc:spChg>
        <pc:spChg chg="add mod">
          <ac:chgData name="Federica Briatore" userId="792e0ff1b2514ddf" providerId="LiveId" clId="{071B6ED2-81DC-3A49-8EB0-F58E9B83BB03}" dt="2023-12-02T09:49:45.313" v="547" actId="20577"/>
          <ac:spMkLst>
            <pc:docMk/>
            <pc:sldMk cId="694657126" sldId="262"/>
            <ac:spMk id="5" creationId="{9A776FAD-850A-430A-5CC6-1B4933F0AB16}"/>
          </ac:spMkLst>
        </pc:spChg>
        <pc:spChg chg="add">
          <ac:chgData name="Federica Briatore" userId="792e0ff1b2514ddf" providerId="LiveId" clId="{071B6ED2-81DC-3A49-8EB0-F58E9B83BB03}" dt="2023-12-02T09:48:55.992" v="537" actId="26606"/>
          <ac:spMkLst>
            <pc:docMk/>
            <pc:sldMk cId="694657126" sldId="262"/>
            <ac:spMk id="9" creationId="{79BB35BC-D5C2-4C8B-A22A-A71E6191913B}"/>
          </ac:spMkLst>
        </pc:spChg>
        <pc:picChg chg="add mod">
          <ac:chgData name="Federica Briatore" userId="792e0ff1b2514ddf" providerId="LiveId" clId="{071B6ED2-81DC-3A49-8EB0-F58E9B83BB03}" dt="2023-12-02T09:48:55.992" v="537" actId="26606"/>
          <ac:picMkLst>
            <pc:docMk/>
            <pc:sldMk cId="694657126" sldId="262"/>
            <ac:picMk id="4" creationId="{6BCCFE53-EDAC-6754-124C-B53152EB2BE6}"/>
          </ac:picMkLst>
        </pc:picChg>
      </pc:sldChg>
      <pc:sldChg chg="delSp modSp new mod">
        <pc:chgData name="Federica Briatore" userId="792e0ff1b2514ddf" providerId="LiveId" clId="{071B6ED2-81DC-3A49-8EB0-F58E9B83BB03}" dt="2023-12-02T09:51:21.894" v="617" actId="20577"/>
        <pc:sldMkLst>
          <pc:docMk/>
          <pc:sldMk cId="3485839168" sldId="263"/>
        </pc:sldMkLst>
        <pc:spChg chg="mod">
          <ac:chgData name="Federica Briatore" userId="792e0ff1b2514ddf" providerId="LiveId" clId="{071B6ED2-81DC-3A49-8EB0-F58E9B83BB03}" dt="2023-12-02T09:51:21.894" v="617" actId="20577"/>
          <ac:spMkLst>
            <pc:docMk/>
            <pc:sldMk cId="3485839168" sldId="263"/>
            <ac:spMk id="2" creationId="{BF2B3E36-E979-E446-9076-822667523149}"/>
          </ac:spMkLst>
        </pc:spChg>
        <pc:spChg chg="del">
          <ac:chgData name="Federica Briatore" userId="792e0ff1b2514ddf" providerId="LiveId" clId="{071B6ED2-81DC-3A49-8EB0-F58E9B83BB03}" dt="2023-12-02T09:50:02.189" v="548" actId="21"/>
          <ac:spMkLst>
            <pc:docMk/>
            <pc:sldMk cId="3485839168" sldId="263"/>
            <ac:spMk id="3" creationId="{7C35C6C5-9549-764D-0766-DB89B539AC93}"/>
          </ac:spMkLst>
        </pc:spChg>
      </pc:sldChg>
      <pc:sldChg chg="addSp modSp new mod modTransition setBg">
        <pc:chgData name="Federica Briatore" userId="792e0ff1b2514ddf" providerId="LiveId" clId="{071B6ED2-81DC-3A49-8EB0-F58E9B83BB03}" dt="2023-12-04T14:48:29.040" v="809"/>
        <pc:sldMkLst>
          <pc:docMk/>
          <pc:sldMk cId="144336369" sldId="264"/>
        </pc:sldMkLst>
        <pc:spChg chg="mod">
          <ac:chgData name="Federica Briatore" userId="792e0ff1b2514ddf" providerId="LiveId" clId="{071B6ED2-81DC-3A49-8EB0-F58E9B83BB03}" dt="2023-12-04T14:46:08.533" v="677" actId="26606"/>
          <ac:spMkLst>
            <pc:docMk/>
            <pc:sldMk cId="144336369" sldId="264"/>
            <ac:spMk id="2" creationId="{6F2E88B0-7D91-37B4-A65A-D38406216250}"/>
          </ac:spMkLst>
        </pc:spChg>
        <pc:spChg chg="mod">
          <ac:chgData name="Federica Briatore" userId="792e0ff1b2514ddf" providerId="LiveId" clId="{071B6ED2-81DC-3A49-8EB0-F58E9B83BB03}" dt="2023-12-04T14:48:11.228" v="808"/>
          <ac:spMkLst>
            <pc:docMk/>
            <pc:sldMk cId="144336369" sldId="264"/>
            <ac:spMk id="3" creationId="{B3252B7E-99BD-CE37-5FB8-115166E38E6C}"/>
          </ac:spMkLst>
        </pc:spChg>
        <pc:spChg chg="add">
          <ac:chgData name="Federica Briatore" userId="792e0ff1b2514ddf" providerId="LiveId" clId="{071B6ED2-81DC-3A49-8EB0-F58E9B83BB03}" dt="2023-12-04T14:46:08.533" v="677" actId="26606"/>
          <ac:spMkLst>
            <pc:docMk/>
            <pc:sldMk cId="144336369" sldId="264"/>
            <ac:spMk id="10" creationId="{D1D34770-47A8-402C-AF23-2B653F2D88C1}"/>
          </ac:spMkLst>
        </pc:spChg>
        <pc:picChg chg="add mod">
          <ac:chgData name="Federica Briatore" userId="792e0ff1b2514ddf" providerId="LiveId" clId="{071B6ED2-81DC-3A49-8EB0-F58E9B83BB03}" dt="2023-12-04T14:46:08.533" v="677" actId="26606"/>
          <ac:picMkLst>
            <pc:docMk/>
            <pc:sldMk cId="144336369" sldId="264"/>
            <ac:picMk id="5" creationId="{1AEFBA9A-12CA-C260-8684-3BB297503BF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BF9A4E-77AF-DB42-8FA5-FC5987B10E4A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E111E2-38CB-E24B-8AB6-424F973C6E7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5948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111E2-38CB-E24B-8AB6-424F973C6E7A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2851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40B829-B5F9-E868-2046-0EF159348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8DBDC54-E84A-A279-5767-D812A061E0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1F97403-BAE8-F539-A09D-35E4C4303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2417E17-5805-20C3-4800-7F61A79B3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FFE7069-66D7-15C7-2516-5B44BCFC6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1149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9D0E87-1A51-518D-DA61-68ED23A89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67C7F75-F7B4-6ADF-E08A-CAD5FDFBA6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34321A2-16FA-6216-3486-2B38F6C52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D677DF7-679B-D217-5F31-446DABDE7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FD7D289-39F3-E481-2398-D82A84C7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6469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98BC48-2B89-B863-7329-88176A30EB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575DE8A-DF81-613A-E80B-5444E1CD1C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185818D-7151-4086-2BD9-FF9FA0268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F2F052-602C-2BBB-D356-86D40186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D11D1D4-4508-9A2D-AAEF-A054E6821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0107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0381AA-9989-C8BE-36FC-B59E31B53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6A7917C-F7D9-2C5C-AF55-2727D8EAB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88B7B68-F4C1-DE98-CA0E-31B76EFAF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BBBA98E-5620-C531-580D-35EC87BE3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827D4BE-AE2F-618A-6737-71A138958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546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CA0B0B-2090-54F8-5CEC-6227049FE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354AE4D-7ADE-0DA4-9F14-47DDF2E2F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BC0A34-3240-E863-B7B4-EF9687260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E05776D-4C32-2F83-072B-806EA8D26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2FA9D9-59C6-A734-8945-BF659B699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5607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92F70D-0AE1-31C0-008F-C5FC6B131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D76099F-6924-193E-637D-CADC84BC2B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29F513D-DAA0-9D26-51B3-82B0B5FBA8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EE2998A-7846-F824-68B5-3FF909E68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68EA0FE-B399-873C-FF14-1DE6B3100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DC4D291-9564-BD04-F092-AF3C9A2C5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5095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F063C1-1CC0-7070-2A91-568282252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68B64D3-7D9D-E195-B261-704C2089E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EEC59EF-680D-6D09-572C-655DCB2417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EFE0174-881E-D186-8733-51D5BA4976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FF3B680-6E8E-5433-7161-60463FD6A3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86D2A7A-AAB8-562A-A5D1-945A9B735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9911E5E-287E-99B3-9AAE-B58921C6D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C88FF17-7811-7F16-E254-1A7651E24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655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D231E6-2F86-0574-CB84-FB6B0EAF7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1F2FDA7-9CD2-9674-F965-44154DC2E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2807975-4628-2381-8075-2E25FB17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9A61B7D-485D-CDBC-77C3-97411F27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4000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5B186B2D-0775-C8E2-FE8A-6192614B4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05CBA09-39A0-C0FF-459E-6E08DFB1E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0BFED35-B7B4-C43C-DE27-D25CC17BB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8684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419C18-08AF-EAA9-D5E7-A01B95B83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58E049C-CABE-619C-3B49-CDE393990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7857302-6EB5-0258-1584-09F81D2C6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85DF6EB-9753-49B7-3616-296AC3CDD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060AE56-D0B0-5AC1-B478-E1EB92CB6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79724A9-3CAA-5FF9-7454-D59636FDC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358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D27DA3-2927-48EF-CAFD-9EB75AB85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DEE1246-7643-40FB-6941-2514C32029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86338EB-32D1-548C-B9F6-3AD9AC4C7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EE633AE-8DD3-1E6D-8A59-140779480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591F76E-1A4C-AE70-FB4C-8A6F3ACC8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37E5BEA-8E84-F323-958B-9086ED0C9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356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08909C6-2D6B-1524-07F7-8B7A6FE56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518F2D6-77EA-369D-523E-673504FD7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C4DE6DA-D433-527D-D46D-DD033846E6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CBDAE-22C0-9143-96E5-20058D8FDA90}" type="datetimeFigureOut">
              <a:rPr lang="it-IT" smtClean="0"/>
              <a:t>04/12/23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AC5178-EAFC-5070-DCC7-2128FF4541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7559825-7660-75B3-0D9A-CD7656C8E7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08834-2293-994F-856C-D0A14429B3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7686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1F370A-053A-37CA-6BC3-06A5580FA6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>
                <a:latin typeface="Britannic Bold" panose="020B0903060703020204" pitchFamily="34" charset="77"/>
              </a:rPr>
              <a:t>THE RISKS AND DANGERS OF VIDEOGAMES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D35E76F-2738-FF2B-5EC6-D033CD7755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Davide Emanuel </a:t>
            </a:r>
          </a:p>
          <a:p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E.Agnelli</a:t>
            </a:r>
            <a:endParaRPr lang="it-IT" dirty="0">
              <a:latin typeface="Baloo Bhaijaan" panose="03080902040302020200" pitchFamily="66" charset="-78"/>
              <a:cs typeface="Baloo Bhaijaan" panose="03080902040302020200" pitchFamily="66" charset="-78"/>
            </a:endParaRPr>
          </a:p>
          <a:p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5 info</a:t>
            </a:r>
          </a:p>
        </p:txBody>
      </p:sp>
    </p:spTree>
    <p:extLst>
      <p:ext uri="{BB962C8B-B14F-4D97-AF65-F5344CB8AC3E}">
        <p14:creationId xmlns:p14="http://schemas.microsoft.com/office/powerpoint/2010/main" val="2620964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859512-C78E-7BFB-5A56-D989BCCD3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3130"/>
          </a:xfrm>
        </p:spPr>
        <p:txBody>
          <a:bodyPr>
            <a:normAutofit/>
          </a:bodyPr>
          <a:lstStyle/>
          <a:p>
            <a:r>
              <a:rPr lang="it-IT" sz="2800" dirty="0">
                <a:latin typeface="Britannic Bold" panose="020B0903060703020204" pitchFamily="34" charset="77"/>
              </a:rPr>
              <a:t>Index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27DFC5A-79CE-DFED-A206-902B7A3CD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8364"/>
            <a:ext cx="10515600" cy="5068599"/>
          </a:xfrm>
        </p:spPr>
        <p:txBody>
          <a:bodyPr/>
          <a:lstStyle/>
          <a:p>
            <a:pPr lvl="1"/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Why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people like video games?</a:t>
            </a:r>
          </a:p>
          <a:p>
            <a:pPr lvl="1"/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Why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young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people play with videogames?</a:t>
            </a:r>
          </a:p>
          <a:p>
            <a:pPr lvl="1"/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What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are the risks of playing videogames?</a:t>
            </a:r>
          </a:p>
          <a:p>
            <a:pPr lvl="1"/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How to reduce </a:t>
            </a:r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them</a:t>
            </a:r>
            <a:endParaRPr lang="it-IT" dirty="0">
              <a:latin typeface="Baloo Bhaijaan" panose="03080902040302020200" pitchFamily="66" charset="-78"/>
              <a:cs typeface="Baloo Bhaijaan" panose="03080902040302020200" pitchFamily="66" charset="-78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CD32AE8-8F8A-24B3-933A-6EA1D5CE4F9D}"/>
              </a:ext>
            </a:extLst>
          </p:cNvPr>
          <p:cNvSpPr txBox="1"/>
          <p:nvPr/>
        </p:nvSpPr>
        <p:spPr>
          <a:xfrm>
            <a:off x="11471564" y="6317673"/>
            <a:ext cx="207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720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5959446-6EF7-04F3-4B8F-E2AC09EE73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92" r="7025" b="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E5BB5BE-F1C6-C423-16BE-5DE8DBF29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it-IT" sz="4000" dirty="0" err="1">
                <a:latin typeface="Britannic Bold" panose="020B0903060703020204" pitchFamily="34" charset="77"/>
              </a:rPr>
              <a:t>Why</a:t>
            </a:r>
            <a:r>
              <a:rPr lang="it-IT" sz="4000" dirty="0">
                <a:latin typeface="Britannic Bold" panose="020B0903060703020204" pitchFamily="34" charset="77"/>
              </a:rPr>
              <a:t> people like videogames?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DCCE09-76D5-2BD2-3727-CE88986EA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2158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The game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allows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you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to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enter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an alternative world,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often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more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fantastic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or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captivating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than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your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own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with new rules and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often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without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the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limitations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that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you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may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encounter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in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real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life.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E5AD4D3-27BE-A689-7E70-BF15A3F2A5AE}"/>
              </a:ext>
            </a:extLst>
          </p:cNvPr>
          <p:cNvSpPr txBox="1"/>
          <p:nvPr/>
        </p:nvSpPr>
        <p:spPr>
          <a:xfrm>
            <a:off x="11353800" y="6165274"/>
            <a:ext cx="311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7702881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107FF6A-B232-B29A-039C-8BAC98A26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/>
              <a:t>Why young people play with videogames?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662065E-E7A2-7198-1316-736AFA4DD3BE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When kids play video games there is a significant increase in dopamine. It is a neurotransmitter linked to pleasure and the search for intense emotions. In short, kids experience exciting adventures in video games that they don't find in the real world.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8BB58CAE-8CC1-A0B1-D9EA-EED7BBA996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77" r="3036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BEECFFB-DE14-CBED-B658-58235599392C}"/>
              </a:ext>
            </a:extLst>
          </p:cNvPr>
          <p:cNvSpPr txBox="1"/>
          <p:nvPr/>
        </p:nvSpPr>
        <p:spPr>
          <a:xfrm>
            <a:off x="367211" y="6382978"/>
            <a:ext cx="27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36907243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92712A-F4F2-40BB-99EF-EE1AFD745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326"/>
            <a:ext cx="10515600" cy="1110825"/>
          </a:xfrm>
        </p:spPr>
        <p:txBody>
          <a:bodyPr>
            <a:normAutofit/>
          </a:bodyPr>
          <a:lstStyle/>
          <a:p>
            <a:r>
              <a:rPr lang="it-IT" sz="4000" dirty="0" err="1">
                <a:latin typeface="Britannic Bold" panose="020B0903060703020204" pitchFamily="34" charset="77"/>
              </a:rPr>
              <a:t>What</a:t>
            </a:r>
            <a:r>
              <a:rPr lang="it-IT" sz="4000" dirty="0">
                <a:latin typeface="Britannic Bold" panose="020B0903060703020204" pitchFamily="34" charset="77"/>
              </a:rPr>
              <a:t> are the risk of playing videogames?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3880B4-6FEE-98D6-5509-0F7E44DBA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937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Let's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see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the </a:t>
            </a:r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main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risks </a:t>
            </a:r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that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you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can </a:t>
            </a:r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run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by playing video games </a:t>
            </a:r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too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much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:</a:t>
            </a:r>
          </a:p>
          <a:p>
            <a:pPr marL="0" indent="0">
              <a:buNone/>
            </a:pPr>
            <a:endParaRPr lang="it-IT" dirty="0">
              <a:latin typeface="Baloo Bhaijaan" panose="03080902040302020200" pitchFamily="66" charset="-78"/>
              <a:cs typeface="Baloo Bhaijaan" panose="03080902040302020200" pitchFamily="66" charset="-78"/>
            </a:endParaRPr>
          </a:p>
          <a:p>
            <a:pPr marL="0" indent="0">
              <a:buNone/>
            </a:pP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1)</a:t>
            </a:r>
            <a:r>
              <a:rPr lang="it-IT" sz="2400" dirty="0"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Muscle </a:t>
            </a:r>
            <a:r>
              <a:rPr lang="it-IT" sz="2400" dirty="0" err="1"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problems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: the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majority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of video games are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still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played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sitting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in front of a screen,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often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with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bad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posture.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This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can lead to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great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muscle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stiffness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in the long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run</a:t>
            </a:r>
            <a:endParaRPr lang="it-IT" sz="2400" dirty="0">
              <a:latin typeface="Baloo Bhaijaan" panose="03080902040302020200" pitchFamily="66" charset="-78"/>
              <a:cs typeface="Baloo Bhaijaan" panose="03080902040302020200" pitchFamily="66" charset="-78"/>
            </a:endParaRPr>
          </a:p>
          <a:p>
            <a:pPr marL="0" indent="0">
              <a:buNone/>
            </a:pPr>
            <a:endParaRPr lang="it-IT" sz="2400" dirty="0">
              <a:latin typeface="Baloo Bhaijaan" panose="03080902040302020200" pitchFamily="66" charset="-78"/>
              <a:cs typeface="Baloo Bhaijaan" panose="03080902040302020200" pitchFamily="66" charset="-78"/>
            </a:endParaRPr>
          </a:p>
          <a:p>
            <a:pPr marL="0" indent="0">
              <a:buNone/>
            </a:pP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2) </a:t>
            </a:r>
            <a:r>
              <a:rPr lang="it-IT" sz="2400" dirty="0" err="1"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Epileptic</a:t>
            </a:r>
            <a:r>
              <a:rPr lang="it-IT" sz="2400" dirty="0"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400" dirty="0" err="1"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seizures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: Some studies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suggest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an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association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between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the use of video games and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epilepsy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. For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example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according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to an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article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published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in the Journal of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Neurology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Neurosurgery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and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Psychiatry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approximately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29% of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patients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with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epilepsy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had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seizures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4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induced</a:t>
            </a:r>
            <a:r>
              <a:rPr lang="it-IT" sz="24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by video games</a:t>
            </a:r>
          </a:p>
          <a:p>
            <a:pPr marL="0" indent="0">
              <a:buNone/>
            </a:pPr>
            <a:endParaRPr lang="it-IT" dirty="0">
              <a:latin typeface="Baloo Bhaijaan" panose="03080902040302020200" pitchFamily="66" charset="-78"/>
              <a:cs typeface="Baloo Bhaijaan" panose="03080902040302020200" pitchFamily="66" charset="-78"/>
            </a:endParaRPr>
          </a:p>
          <a:p>
            <a:pPr marL="0" indent="0">
              <a:buNone/>
            </a:pPr>
            <a:endParaRPr lang="it-IT" dirty="0">
              <a:latin typeface="Baloo Bhaijaan" panose="03080902040302020200" pitchFamily="66" charset="-78"/>
              <a:cs typeface="Baloo Bhaijaan" panose="03080902040302020200" pitchFamily="66" charset="-78"/>
            </a:endParaRPr>
          </a:p>
          <a:p>
            <a:pPr marL="0" indent="0">
              <a:buNone/>
            </a:pPr>
            <a:endParaRPr lang="it-IT" dirty="0">
              <a:latin typeface="Baloo Bhaijaan" panose="03080902040302020200" pitchFamily="66" charset="-78"/>
              <a:cs typeface="Baloo Bhaijaan" panose="03080902040302020200" pitchFamily="66" charset="-78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8374EE9-0B94-9EB3-E167-404992E429F2}"/>
              </a:ext>
            </a:extLst>
          </p:cNvPr>
          <p:cNvSpPr txBox="1"/>
          <p:nvPr/>
        </p:nvSpPr>
        <p:spPr>
          <a:xfrm>
            <a:off x="11831444" y="6488668"/>
            <a:ext cx="256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50175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E1BF2C-6EB8-229C-BC59-29D00D742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it-IT" sz="3600">
                <a:latin typeface="Britannic Bold" panose="020B0903060703020204" pitchFamily="34" charset="77"/>
              </a:rPr>
              <a:t>What are the risk of playing videogames?</a:t>
            </a:r>
            <a:endParaRPr lang="it-IT" sz="360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E6E49EB-D650-157C-91D8-6D01921AC8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01" b="36738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DFE4BC0-7503-B86A-E143-3A0207B4A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3)</a:t>
            </a:r>
            <a:r>
              <a:rPr lang="it-IT" sz="1700" b="0" i="0" u="none" strike="noStrike" dirty="0">
                <a:effectLst/>
                <a:latin typeface="Gilroy"/>
              </a:rPr>
              <a:t> 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 </a:t>
            </a:r>
            <a:r>
              <a:rPr lang="it-IT" sz="1700" b="0" i="0" u="none" strike="noStrike" dirty="0" err="1">
                <a:effectLst/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Attention</a:t>
            </a:r>
            <a:r>
              <a:rPr lang="it-IT" sz="1700" b="0" i="0" u="none" strike="noStrike" dirty="0">
                <a:effectLst/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 and executive </a:t>
            </a:r>
            <a:r>
              <a:rPr lang="it-IT" sz="1700" b="0" i="0" u="none" strike="noStrike" dirty="0" err="1">
                <a:effectLst/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function</a:t>
            </a:r>
            <a:r>
              <a:rPr lang="it-IT" sz="1700" b="0" i="0" u="none" strike="noStrike" dirty="0">
                <a:effectLst/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b="0" i="0" u="none" strike="noStrike" dirty="0" err="1">
                <a:effectLst/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problems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: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Recent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research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has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linked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the use of video games with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greater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problems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in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attention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and some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related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.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In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particular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, some studies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have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shown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that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children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and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adolescent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gamers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risk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having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more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attentional</a:t>
            </a:r>
            <a:r>
              <a:rPr lang="it-IT" sz="1700" b="0" i="0" u="none" strike="noStrike" dirty="0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b="0" i="0" u="none" strike="noStrike" dirty="0" err="1">
                <a:effectLst/>
                <a:latin typeface="Baloo Bhaijaan" panose="03080902040302020200" pitchFamily="66" charset="-78"/>
                <a:cs typeface="Baloo Bhaijaan" panose="03080902040302020200" pitchFamily="66" charset="-78"/>
              </a:rPr>
              <a:t>problems</a:t>
            </a:r>
            <a:endParaRPr lang="it-IT" sz="1700" b="0" i="0" u="none" strike="noStrike" dirty="0">
              <a:effectLst/>
              <a:latin typeface="Baloo Bhaijaan" panose="03080902040302020200" pitchFamily="66" charset="-78"/>
              <a:cs typeface="Baloo Bhaijaan" panose="03080902040302020200" pitchFamily="66" charset="-78"/>
            </a:endParaRPr>
          </a:p>
          <a:p>
            <a:pPr marL="0" indent="0">
              <a:buNone/>
            </a:pP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4</a:t>
            </a:r>
            <a:r>
              <a:rPr lang="it-IT" sz="1700" dirty="0"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) Aggressive </a:t>
            </a:r>
            <a:r>
              <a:rPr lang="it-IT" sz="1700" dirty="0" err="1"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behavior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: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Most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of the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research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on the negative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effects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of video games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has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investigated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the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effects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of video games on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aggression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.</a:t>
            </a:r>
          </a:p>
          <a:p>
            <a:pPr marL="0" indent="0">
              <a:buNone/>
            </a:pP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For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example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video games can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increase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aggressive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thoughts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emotions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and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behaviors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both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immediately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and in the long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term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or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even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desensitize</a:t>
            </a:r>
            <a:r>
              <a:rPr lang="it-IT" sz="17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players to </a:t>
            </a:r>
            <a:r>
              <a:rPr lang="it-IT" sz="17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violence</a:t>
            </a:r>
            <a:endParaRPr lang="it-IT" sz="1700" dirty="0">
              <a:latin typeface="Baloo Bhaijaan" panose="03080902040302020200" pitchFamily="66" charset="-78"/>
              <a:cs typeface="Baloo Bhaijaan" panose="03080902040302020200" pitchFamily="66" charset="-78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DE18017-1AC3-F68D-8E07-517174659AE9}"/>
              </a:ext>
            </a:extLst>
          </p:cNvPr>
          <p:cNvSpPr txBox="1"/>
          <p:nvPr/>
        </p:nvSpPr>
        <p:spPr>
          <a:xfrm>
            <a:off x="11831444" y="6488668"/>
            <a:ext cx="256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656515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3F4D021-E919-63D4-1577-66F108C61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it-IT">
                <a:latin typeface="Britannic Bold" panose="020B0903060703020204" pitchFamily="34" charset="77"/>
              </a:rPr>
              <a:t>How to reduce </a:t>
            </a:r>
            <a:r>
              <a:rPr lang="it-IT" err="1">
                <a:latin typeface="Britannic Bold" panose="020B0903060703020204" pitchFamily="34" charset="77"/>
              </a:rPr>
              <a:t>them</a:t>
            </a:r>
            <a:r>
              <a:rPr lang="it-IT">
                <a:latin typeface="Britannic Bold" panose="020B0903060703020204" pitchFamily="34" charset="77"/>
              </a:rPr>
              <a:t>?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BCCFE53-EDAC-6754-124C-B53152EB2B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07" r="2505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6ABA94-A501-FF72-66E5-99AEBFB2D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be </a:t>
            </a:r>
            <a:r>
              <a:rPr lang="it-IT" sz="2000"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alert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and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not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remain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passive or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indifferent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when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faced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with the first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signs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of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addiction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in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children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. </a:t>
            </a:r>
            <a:r>
              <a:rPr lang="it-IT" sz="2000" dirty="0"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Play with </a:t>
            </a:r>
            <a:r>
              <a:rPr lang="it-IT" sz="2000">
                <a:highlight>
                  <a:srgbClr val="FFFF00"/>
                </a:highlight>
                <a:latin typeface="Baloo Bhaijaan" panose="03080902040302020200" pitchFamily="66" charset="-78"/>
                <a:cs typeface="Baloo Bhaijaan" panose="03080902040302020200" pitchFamily="66" charset="-78"/>
              </a:rPr>
              <a:t>them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choose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the video game with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them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and share with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them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the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necessary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and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sufficient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time to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have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the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pleasure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of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enjoying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this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form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of entertainment. Do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not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use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them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in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bedrooms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in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this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case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enemies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of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precious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sleep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. And first of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all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propose some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alternatives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for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example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 film, a </a:t>
            </a:r>
            <a:r>
              <a:rPr lang="it-IT" sz="2000">
                <a:latin typeface="Baloo Bhaijaan" panose="03080902040302020200" pitchFamily="66" charset="-78"/>
                <a:cs typeface="Baloo Bhaijaan" panose="03080902040302020200" pitchFamily="66" charset="-78"/>
              </a:rPr>
              <a:t>walk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a reading.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A776FAD-850A-430A-5CC6-1B4933F0AB16}"/>
              </a:ext>
            </a:extLst>
          </p:cNvPr>
          <p:cNvSpPr txBox="1"/>
          <p:nvPr/>
        </p:nvSpPr>
        <p:spPr>
          <a:xfrm>
            <a:off x="11831444" y="6488668"/>
            <a:ext cx="256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694657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2E88B0-7D91-37B4-A65A-D38406216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it-IT" sz="4000" dirty="0">
                <a:latin typeface="Britannic Bold" panose="020B0903060703020204" pitchFamily="34" charset="77"/>
              </a:rPr>
              <a:t>Extra </a:t>
            </a:r>
            <a:r>
              <a:rPr lang="it-IT" sz="4000" dirty="0" err="1">
                <a:latin typeface="Britannic Bold" panose="020B0903060703020204" pitchFamily="34" charset="77"/>
              </a:rPr>
              <a:t>slide:what</a:t>
            </a:r>
            <a:r>
              <a:rPr lang="it-IT" sz="4000" dirty="0">
                <a:latin typeface="Britannic Bold" panose="020B0903060703020204" pitchFamily="34" charset="77"/>
              </a:rPr>
              <a:t> </a:t>
            </a:r>
            <a:r>
              <a:rPr lang="it-IT" sz="4000" dirty="0" err="1">
                <a:latin typeface="Britannic Bold" panose="020B0903060703020204" pitchFamily="34" charset="77"/>
              </a:rPr>
              <a:t>is</a:t>
            </a:r>
            <a:r>
              <a:rPr lang="it-IT" sz="4000" dirty="0">
                <a:latin typeface="Britannic Bold" panose="020B0903060703020204" pitchFamily="34" charset="77"/>
              </a:rPr>
              <a:t> </a:t>
            </a:r>
            <a:r>
              <a:rPr lang="it-IT" sz="4000" dirty="0" err="1">
                <a:latin typeface="Britannic Bold" panose="020B0903060703020204" pitchFamily="34" charset="77"/>
              </a:rPr>
              <a:t>my</a:t>
            </a:r>
            <a:r>
              <a:rPr lang="it-IT" sz="4000" dirty="0">
                <a:latin typeface="Britannic Bold" panose="020B0903060703020204" pitchFamily="34" charset="77"/>
              </a:rPr>
              <a:t> personal opinion?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252B7E-99BD-CE37-5FB8-115166E38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28458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as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for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myself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, I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am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very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sociable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person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who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lives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being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with people and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who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hates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being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alone for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too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long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without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my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friends and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my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non-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virtual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experiences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I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would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have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nothing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to tell</a:t>
            </a:r>
          </a:p>
          <a:p>
            <a:pPr marL="0" indent="0">
              <a:buNone/>
            </a:pP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(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This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is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one of the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many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photos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that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i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have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with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my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friends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I'm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always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happy to be with </a:t>
            </a:r>
            <a:r>
              <a:rPr lang="it-IT" sz="20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them</a:t>
            </a:r>
            <a:r>
              <a:rPr lang="it-IT" sz="20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)</a:t>
            </a:r>
          </a:p>
        </p:txBody>
      </p:sp>
      <p:pic>
        <p:nvPicPr>
          <p:cNvPr id="5" name="Immagine 4" descr="Immagine che contiene vestiti, persona, calzature, jeans&#10;&#10;Descrizione generata automaticamente">
            <a:extLst>
              <a:ext uri="{FF2B5EF4-FFF2-40B4-BE49-F238E27FC236}">
                <a16:creationId xmlns:a16="http://schemas.microsoft.com/office/drawing/2014/main" id="{1AEFBA9A-12CA-C260-8684-3BB297503B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5"/>
          <a:stretch/>
        </p:blipFill>
        <p:spPr>
          <a:xfrm rot="5400000">
            <a:off x="6266720" y="932720"/>
            <a:ext cx="6858000" cy="499256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4336369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2B3E36-E979-E446-9076-822667523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25246"/>
          </a:xfrm>
        </p:spPr>
        <p:txBody>
          <a:bodyPr/>
          <a:lstStyle/>
          <a:p>
            <a:r>
              <a:rPr lang="it-IT" dirty="0"/>
              <a:t>	</a:t>
            </a:r>
            <a: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 THANKS FOR YOURS ATTENTION!</a:t>
            </a:r>
            <a:b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</a:br>
            <a:r>
              <a:rPr lang="it-IT" sz="28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				</a:t>
            </a:r>
            <a:r>
              <a:rPr lang="it-IT" sz="28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Have</a:t>
            </a:r>
            <a:r>
              <a:rPr lang="it-IT" sz="2800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a </a:t>
            </a:r>
            <a:r>
              <a:rPr lang="it-IT" sz="28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nice</a:t>
            </a:r>
            <a:r>
              <a:rPr lang="it-IT" sz="2800">
                <a:latin typeface="Baloo Bhaijaan" panose="03080902040302020200" pitchFamily="66" charset="-78"/>
                <a:cs typeface="Baloo Bhaijaan" panose="03080902040302020200" pitchFamily="66" charset="-78"/>
              </a:rPr>
              <a:t> day!</a:t>
            </a:r>
            <a:br>
              <a:rPr lang="it-IT" dirty="0">
                <a:latin typeface="Baloo Bhaijaan" panose="03080902040302020200" pitchFamily="66" charset="-78"/>
                <a:cs typeface="Baloo Bhaijaan" panose="03080902040302020200" pitchFamily="66" charset="-78"/>
              </a:rPr>
            </a:br>
            <a:endParaRPr lang="it-IT" dirty="0">
              <a:latin typeface="Baloo Bhaijaan" panose="03080902040302020200" pitchFamily="66" charset="-78"/>
              <a:cs typeface="Baloo Bhaijaan" panose="03080902040302020200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858391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527</Words>
  <Application>Microsoft Macintosh PowerPoint</Application>
  <PresentationFormat>Widescreen</PresentationFormat>
  <Paragraphs>37</Paragraphs>
  <Slides>9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6" baseType="lpstr">
      <vt:lpstr>Arial</vt:lpstr>
      <vt:lpstr>Baloo Bhaijaan</vt:lpstr>
      <vt:lpstr>Britannic Bold</vt:lpstr>
      <vt:lpstr>Calibri</vt:lpstr>
      <vt:lpstr>Calibri Light</vt:lpstr>
      <vt:lpstr>Gilroy</vt:lpstr>
      <vt:lpstr>Tema di Office</vt:lpstr>
      <vt:lpstr>THE RISKS AND DANGERS OF VIDEOGAMES</vt:lpstr>
      <vt:lpstr>Index</vt:lpstr>
      <vt:lpstr>Why people like videogames?</vt:lpstr>
      <vt:lpstr>Why young people play with videogames?</vt:lpstr>
      <vt:lpstr>What are the risk of playing videogames?</vt:lpstr>
      <vt:lpstr>What are the risk of playing videogames?</vt:lpstr>
      <vt:lpstr>How to reduce them?</vt:lpstr>
      <vt:lpstr>Extra slide:what is my personal opinion?</vt:lpstr>
      <vt:lpstr>   THANKS FOR YOURS ATTENTION!     Have a nice day!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Federica Briatore</dc:creator>
  <cp:lastModifiedBy>Federica Briatore</cp:lastModifiedBy>
  <cp:revision>1</cp:revision>
  <dcterms:created xsi:type="dcterms:W3CDTF">2023-11-26T10:11:37Z</dcterms:created>
  <dcterms:modified xsi:type="dcterms:W3CDTF">2023-12-04T14:48:39Z</dcterms:modified>
</cp:coreProperties>
</file>

<file path=docProps/thumbnail.jpeg>
</file>